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8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5159-C91E-35BC-FA41-E93D86D5E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463C9-DAD2-4DC0-3D53-9EF89279F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E5928-AE5E-CFAF-AAE1-C55A5A68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F8D42-6858-2841-F36D-7B336B3C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12085-C8DC-EFEB-C25D-C68D01C2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111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73562-CFFF-A419-D049-C01B9592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347B7-04BE-0D1B-D8B0-375F4D3E5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AE77D-10A9-9987-8CC4-9E8D5079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892DA-89E6-6C36-9CD8-76444692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761EA-92E4-2BA7-524E-AA3C369E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1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311DA-F737-E40A-D5E8-DD405225B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8BA0E-3DB3-9711-8E2A-6AAFBB556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2EB0E-AAE7-9F60-E458-6BE5B62E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6BFD3-B74A-80EA-9AB3-E9AC4D99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188EB-96F9-4EFA-7A3B-826275A91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438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8BF6-B93A-9B17-34DA-D06F09AA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4A9B-37A7-04DE-8F18-9410CB7F2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840F2-B851-8CD0-EF31-72A56538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DDDF7-98F3-5175-AA7B-3176C7CE3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A0F9D-4BDE-83CC-6944-F24DE4F3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816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A863-2773-53AC-2767-C16A6E01C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05C1F-7A66-429A-CECA-CE20158F2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AF655-20E8-2F69-E63C-9EF6DE25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F80E-B883-76E7-54DD-DFFB72BF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E2AAC-5A0D-A074-2D10-92C13D2A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458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6C0A-5332-2300-14B5-7FE17CD0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92672-0FEE-FBB0-B948-0911A551A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39912-1663-090B-008A-AF92239E4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BB79D-9950-3A04-F6A3-8A9A5C7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BBF2A-41F9-F60A-755C-0702B648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6A486-722B-87AF-CBD6-35977508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057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B197-7182-743A-D266-1605AD58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B3ED3-ECE4-7A29-03F2-26636E146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3C37E-49BB-9AEC-6E92-FEEB2F17A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C9DCE-EBC8-BFEB-2162-27991C6C1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132F1-EA60-D067-4D41-EFD9D79EC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8C9AA-DF76-C049-3FEE-F0C187B4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DF2C08-BD7D-4D31-FD57-7F20E3AA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12E37D-CE71-0C7D-7487-BCACA9C6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282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82E7-32F2-0C20-C015-D65B962A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021B3-73F5-203A-FC07-B2E15807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7EA8C-9580-2A98-2D4C-17890E05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0EA01-7C81-B78E-4C61-F059F0A1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751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957992-A1D3-978C-B3A3-49B76C28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77A29-64F0-A86D-0379-B4613A0D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B8592-DA15-EB44-18D8-10E8533A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82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504A-32A2-237A-46DA-E32C610E2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FABC1-796F-C27F-2544-E023005AD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F8C80-1A32-57AE-8858-8A402B647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1C088-E942-CFAA-4545-57490A795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3BB73-F69E-A3A2-D6EB-4F03F442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397ED-43C3-85F7-761F-AB1BD49EC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646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3F1E-EAC7-770E-5740-90D6CDBE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2E173-978F-94F1-C43B-1B7CE2D49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60CC6-241F-FC39-6A24-7AC122241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9ADFF-E8D7-BCC6-BBC9-627DECBF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53E9F-C101-8AD5-B78E-2DA1A8F6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8F16B-38F3-1DDB-B149-3F0C38F6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1928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B6741F-20DB-83BA-671C-3CFF0EDA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F3D66-C907-A1AC-3975-F432B888C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B7E50-4B50-0C22-C267-249F28B32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6513D-7C2F-442F-AB91-024F3A8D097A}" type="datetimeFigureOut">
              <a:rPr lang="en-AU" smtClean="0"/>
              <a:t>2022-08-10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D3C76-5EB0-B7D8-A9D7-16E1C0267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C46DD-D01B-20F7-22B6-0CF06831C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304D5-F94C-4D95-BFAD-1D5159D9B8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93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2DF01-2916-1070-6550-D0BE54779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AU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arden next to a body of water&#10;&#10;Description automatically generated with low confidence">
            <a:extLst>
              <a:ext uri="{FF2B5EF4-FFF2-40B4-BE49-F238E27FC236}">
                <a16:creationId xmlns:a16="http://schemas.microsoft.com/office/drawing/2014/main" id="{A78B5EDB-EBD9-80D2-AA32-9121DF1D7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2" b="137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4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782A-6C24-B8E8-ADB0-264B11A5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B98171-3D1F-9708-152A-AF7DFB722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813" y="1825625"/>
            <a:ext cx="6294374" cy="4351338"/>
          </a:xfrm>
        </p:spPr>
      </p:pic>
    </p:spTree>
    <p:extLst>
      <p:ext uri="{BB962C8B-B14F-4D97-AF65-F5344CB8AC3E}">
        <p14:creationId xmlns:p14="http://schemas.microsoft.com/office/powerpoint/2010/main" val="3722198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02AF8-2D1F-BA06-D3BC-D2DDAF2E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8A62DD4D-EF1B-36A7-EE82-B0370F578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26" y="1825625"/>
            <a:ext cx="6293147" cy="4351338"/>
          </a:xfrm>
        </p:spPr>
      </p:pic>
    </p:spTree>
    <p:extLst>
      <p:ext uri="{BB962C8B-B14F-4D97-AF65-F5344CB8AC3E}">
        <p14:creationId xmlns:p14="http://schemas.microsoft.com/office/powerpoint/2010/main" val="169057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AA045-5149-A7CB-CA1A-003809AC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E5DC5F-EAE7-E4F6-0083-0569D313A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88" y="1825625"/>
            <a:ext cx="6296824" cy="4351338"/>
          </a:xfrm>
        </p:spPr>
      </p:pic>
    </p:spTree>
    <p:extLst>
      <p:ext uri="{BB962C8B-B14F-4D97-AF65-F5344CB8AC3E}">
        <p14:creationId xmlns:p14="http://schemas.microsoft.com/office/powerpoint/2010/main" val="26847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FBD2-A1CC-2837-14F6-A53F474F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44E66EE-D71A-1B80-1FEC-82DD53AE6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719" y="1825625"/>
            <a:ext cx="6282562" cy="4351338"/>
          </a:xfrm>
        </p:spPr>
      </p:pic>
    </p:spTree>
    <p:extLst>
      <p:ext uri="{BB962C8B-B14F-4D97-AF65-F5344CB8AC3E}">
        <p14:creationId xmlns:p14="http://schemas.microsoft.com/office/powerpoint/2010/main" val="125755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C11F-9AFF-CD62-5E3B-7DAFAD2A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DF5DFFC-4829-AEAF-7B42-DDDBABCF7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36" y="1825625"/>
            <a:ext cx="6287727" cy="4351338"/>
          </a:xfrm>
        </p:spPr>
      </p:pic>
    </p:spTree>
    <p:extLst>
      <p:ext uri="{BB962C8B-B14F-4D97-AF65-F5344CB8AC3E}">
        <p14:creationId xmlns:p14="http://schemas.microsoft.com/office/powerpoint/2010/main" val="477144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3D5C-6629-C666-4259-18C4983A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ED6CB70-7179-0A9F-E3E1-BD5670646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14" y="1825625"/>
            <a:ext cx="6287971" cy="4351338"/>
          </a:xfrm>
        </p:spPr>
      </p:pic>
    </p:spTree>
    <p:extLst>
      <p:ext uri="{BB962C8B-B14F-4D97-AF65-F5344CB8AC3E}">
        <p14:creationId xmlns:p14="http://schemas.microsoft.com/office/powerpoint/2010/main" val="168680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893E-701B-77DE-4158-ED556088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Density dependant evolutions of the spins 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62815E-EE8E-9D3D-26E1-81841939D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05" y="1825625"/>
            <a:ext cx="6296589" cy="4351338"/>
          </a:xfrm>
        </p:spPr>
      </p:pic>
    </p:spTree>
    <p:extLst>
      <p:ext uri="{BB962C8B-B14F-4D97-AF65-F5344CB8AC3E}">
        <p14:creationId xmlns:p14="http://schemas.microsoft.com/office/powerpoint/2010/main" val="3225532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1D68656-50F8-780D-0210-F6199A8E9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76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393A4C-C9F6-ABEB-91A4-DFFE52843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1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32CD7-ABFC-2693-E88E-D8C1D6F1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5BA8030-4ACE-B08B-7374-2878D0DBA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17" y="635726"/>
            <a:ext cx="8338479" cy="6263408"/>
          </a:xfrm>
        </p:spPr>
      </p:pic>
    </p:spTree>
    <p:extLst>
      <p:ext uri="{BB962C8B-B14F-4D97-AF65-F5344CB8AC3E}">
        <p14:creationId xmlns:p14="http://schemas.microsoft.com/office/powerpoint/2010/main" val="224680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F3D353D-228D-539E-324B-917228464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" b="209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33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EFE048A7-4871-DD77-83B2-90D25447B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8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55BB08-522D-E814-246D-079E73988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60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ED730BEB-369C-B8AC-0CD8-686DA29A1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5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DA0A1EF-03D7-6A56-760C-7558A59FB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21" y="643468"/>
            <a:ext cx="7452930" cy="55710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42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98C85-330A-D582-0A37-2C7896F73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3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9B0287AF-EE04-31E5-233C-7FFD05C9A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71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5737A3A-EEA4-7C26-4E71-B679A7234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9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281F310-9CFC-6F14-BA35-4ADF3BE6A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6"/>
            <a:ext cx="745293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22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7C158E1-AA0F-2D5C-0759-E9288EA51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74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04B87B6-F21C-0938-92D7-A1550C628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6"/>
            <a:ext cx="745293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5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99E4BA8E-652C-6AAA-8215-1B8892FE7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5" b="204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7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BE1CC1-070E-E55D-D98F-0A554CD1A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12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2A664D8-06A8-0AF7-BD3A-402C741F7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" b="168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81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731EEBA5-5CB7-0BF4-5BCF-AE259613B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39" y="643466"/>
            <a:ext cx="801592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90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3DCC2CE-3E4C-9C35-5CF5-186CE1086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68" y="643466"/>
            <a:ext cx="80448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10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5ABDF9E-C42A-1FD4-7310-9D3B7A3A8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EEE63-4EC2-B18B-93AD-41B503087A31}"/>
              </a:ext>
            </a:extLst>
          </p:cNvPr>
          <p:cNvSpPr txBox="1"/>
          <p:nvPr/>
        </p:nvSpPr>
        <p:spPr>
          <a:xfrm>
            <a:off x="3219061" y="0"/>
            <a:ext cx="40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quantum impurity problem &amp; beyond Meera Parish</a:t>
            </a:r>
          </a:p>
        </p:txBody>
      </p:sp>
    </p:spTree>
    <p:extLst>
      <p:ext uri="{BB962C8B-B14F-4D97-AF65-F5344CB8AC3E}">
        <p14:creationId xmlns:p14="http://schemas.microsoft.com/office/powerpoint/2010/main" val="4221935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CDE372-9C95-B8AE-0AAE-1DB4D2229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63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A04281D2-4407-2760-15C0-DBB4B92E7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80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87D21F5-DD45-AAB3-5091-ADF7CF28B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7D24CFD-C2D2-8E10-5681-DA5ADA0C9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37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E1D9601-667D-45B4-6CEF-DD87806DE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3445EC4D-A43B-0FF6-0835-4D128A848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" b="163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7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9C5ED79-4B9E-E171-FF3D-925B61781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86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DE26AFB-86A2-42D7-1EB3-7C5E4D7B1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69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3A2DF05-4C7E-202A-F78F-18CDBF493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27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F8B9ED1-1EC1-ABA5-5AD5-9588E7109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76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6289C477-DC3F-7024-FD30-7AF8338F5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97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01AA072-D445-A20C-F63D-4740F9619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0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07423C1-A906-D754-240E-1E3536CCB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777C6EF-C631-3100-A154-09EC1D7D1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7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FDEA5F6-60A9-819F-7574-0B30F423C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94" y="643466"/>
            <a:ext cx="74034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44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F53FA08-8111-03CD-8FAE-AF7DDF8FD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7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B7AD8F5-5C24-CDAD-F765-90FA1E3A6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4" y="0"/>
            <a:ext cx="9939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95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4FCAF5B-F14D-BF56-9CBB-45DC7E7DA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69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application&#10;&#10;Description automatically generated with medium confidence">
            <a:extLst>
              <a:ext uri="{FF2B5EF4-FFF2-40B4-BE49-F238E27FC236}">
                <a16:creationId xmlns:a16="http://schemas.microsoft.com/office/drawing/2014/main" id="{B5D790D8-957D-F2F9-2116-EE4C266C8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53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B264FBFA-49C5-EACB-6749-A0140A459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48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1A45746-603E-BB32-A1E7-01926621F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94" y="643466"/>
            <a:ext cx="74034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55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A411265-EEE0-06A6-073C-968E41E27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47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93608E0-5674-9E8F-9406-B395C9860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94" y="643466"/>
            <a:ext cx="74034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3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E47FEDE-93AA-B819-FCF5-4BCB222E0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4" y="643466"/>
            <a:ext cx="745293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0873082-C4DC-C352-E9D0-4E1F64769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68" y="643466"/>
            <a:ext cx="80448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1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BE55BC6-CBE4-2007-38F9-AE3C5EEE9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68" y="643466"/>
            <a:ext cx="8044863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EDB0E-EEF0-9860-5C5B-7A44C0B3F332}"/>
              </a:ext>
            </a:extLst>
          </p:cNvPr>
          <p:cNvSpPr txBox="1"/>
          <p:nvPr/>
        </p:nvSpPr>
        <p:spPr>
          <a:xfrm>
            <a:off x="2211977" y="243840"/>
            <a:ext cx="73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Two-component spin mixtures - Giacomo </a:t>
            </a:r>
            <a:r>
              <a:rPr lang="en-AU" dirty="0" err="1"/>
              <a:t>Lamporesi</a:t>
            </a:r>
            <a:r>
              <a:rPr lang="en-AU" dirty="0"/>
              <a:t> - INO-CNR Trento</a:t>
            </a:r>
          </a:p>
        </p:txBody>
      </p:sp>
    </p:spTree>
    <p:extLst>
      <p:ext uri="{BB962C8B-B14F-4D97-AF65-F5344CB8AC3E}">
        <p14:creationId xmlns:p14="http://schemas.microsoft.com/office/powerpoint/2010/main" val="124469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4065-A798-0D96-7DBF-7D974191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EDAFA0-0BB1-ABFA-79B1-509036228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29" y="1825625"/>
            <a:ext cx="6286742" cy="4351338"/>
          </a:xfrm>
        </p:spPr>
      </p:pic>
    </p:spTree>
    <p:extLst>
      <p:ext uri="{BB962C8B-B14F-4D97-AF65-F5344CB8AC3E}">
        <p14:creationId xmlns:p14="http://schemas.microsoft.com/office/powerpoint/2010/main" val="325655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ECC6-D102-9BD9-EDA2-7A25C6F2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E28A89C-6F3E-6F49-672E-9B207778C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21" y="1825625"/>
            <a:ext cx="6277158" cy="4351338"/>
          </a:xfrm>
        </p:spPr>
      </p:pic>
    </p:spTree>
    <p:extLst>
      <p:ext uri="{BB962C8B-B14F-4D97-AF65-F5344CB8AC3E}">
        <p14:creationId xmlns:p14="http://schemas.microsoft.com/office/powerpoint/2010/main" val="1008854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23</Words>
  <Application>Microsoft Office PowerPoint</Application>
  <PresentationFormat>Widescreen</PresentationFormat>
  <Paragraphs>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Density dependant evolutions of the spins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Kieran Thomas</dc:creator>
  <cp:lastModifiedBy>Kieran Thomas</cp:lastModifiedBy>
  <cp:revision>37</cp:revision>
  <dcterms:created xsi:type="dcterms:W3CDTF">2022-08-10T02:37:25Z</dcterms:created>
  <dcterms:modified xsi:type="dcterms:W3CDTF">2022-08-10T03:58:36Z</dcterms:modified>
</cp:coreProperties>
</file>